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8" d="100"/>
          <a:sy n="118" d="100"/>
        </p:scale>
        <p:origin x="1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5F6ED6-2304-4525-8A04-4C53537F8C0B}"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275950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F6ED6-2304-4525-8A04-4C53537F8C0B}"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2707731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F6ED6-2304-4525-8A04-4C53537F8C0B}"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274187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F6ED6-2304-4525-8A04-4C53537F8C0B}"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5007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F6ED6-2304-4525-8A04-4C53537F8C0B}" type="datetimeFigureOut">
              <a:rPr lang="en-GB" smtClean="0"/>
              <a:t>02/04/2014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425210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5F6ED6-2304-4525-8A04-4C53537F8C0B}"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332426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5F6ED6-2304-4525-8A04-4C53537F8C0B}" type="datetimeFigureOut">
              <a:rPr lang="en-GB" smtClean="0"/>
              <a:t>02/04/2014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385351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5F6ED6-2304-4525-8A04-4C53537F8C0B}" type="datetimeFigureOut">
              <a:rPr lang="en-GB" smtClean="0"/>
              <a:t>02/04/2014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358023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F6ED6-2304-4525-8A04-4C53537F8C0B}" type="datetimeFigureOut">
              <a:rPr lang="en-GB" smtClean="0"/>
              <a:t>02/04/2014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179294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F6ED6-2304-4525-8A04-4C53537F8C0B}"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3310805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F6ED6-2304-4525-8A04-4C53537F8C0B}" type="datetimeFigureOut">
              <a:rPr lang="en-GB" smtClean="0"/>
              <a:t>02/04/2014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9DE040-396F-4122-85DE-E061D20B9F08}" type="slidenum">
              <a:rPr lang="en-GB" smtClean="0"/>
              <a:t>‹#›</a:t>
            </a:fld>
            <a:endParaRPr lang="en-GB"/>
          </a:p>
        </p:txBody>
      </p:sp>
    </p:spTree>
    <p:extLst>
      <p:ext uri="{BB962C8B-B14F-4D97-AF65-F5344CB8AC3E}">
        <p14:creationId xmlns:p14="http://schemas.microsoft.com/office/powerpoint/2010/main" val="193172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F6ED6-2304-4525-8A04-4C53537F8C0B}" type="datetimeFigureOut">
              <a:rPr lang="en-GB" smtClean="0"/>
              <a:t>02/04/2014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DE040-396F-4122-85DE-E061D20B9F08}" type="slidenum">
              <a:rPr lang="en-GB" smtClean="0"/>
              <a:t>‹#›</a:t>
            </a:fld>
            <a:endParaRPr lang="en-GB"/>
          </a:p>
        </p:txBody>
      </p:sp>
    </p:spTree>
    <p:extLst>
      <p:ext uri="{BB962C8B-B14F-4D97-AF65-F5344CB8AC3E}">
        <p14:creationId xmlns:p14="http://schemas.microsoft.com/office/powerpoint/2010/main" val="99786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 3</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765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Bauer music </a:t>
            </a:r>
            <a:r>
              <a:rPr lang="en-GB" dirty="0"/>
              <a:t>b</a:t>
            </a:r>
            <a:r>
              <a:rPr lang="en-GB" dirty="0" smtClean="0"/>
              <a:t>rands</a:t>
            </a:r>
            <a:endParaRPr lang="en-GB" dirty="0"/>
          </a:p>
        </p:txBody>
      </p:sp>
      <p:pic>
        <p:nvPicPr>
          <p:cNvPr id="4" name="Content Placeholder 3"/>
          <p:cNvPicPr>
            <a:picLocks noGrp="1" noChangeAspect="1"/>
          </p:cNvPicPr>
          <p:nvPr>
            <p:ph sz="half" idx="1"/>
          </p:nvPr>
        </p:nvPicPr>
        <p:blipFill>
          <a:blip r:embed="rId2"/>
          <a:stretch>
            <a:fillRect/>
          </a:stretch>
        </p:blipFill>
        <p:spPr>
          <a:xfrm>
            <a:off x="838200" y="2276853"/>
            <a:ext cx="5181600" cy="3448881"/>
          </a:xfrm>
          <a:prstGeom prst="rect">
            <a:avLst/>
          </a:prstGeom>
        </p:spPr>
      </p:pic>
      <p:sp>
        <p:nvSpPr>
          <p:cNvPr id="5" name="Content Placeholder 4"/>
          <p:cNvSpPr>
            <a:spLocks noGrp="1"/>
          </p:cNvSpPr>
          <p:nvPr>
            <p:ph sz="half" idx="2"/>
          </p:nvPr>
        </p:nvSpPr>
        <p:spPr/>
        <p:txBody>
          <a:bodyPr/>
          <a:lstStyle/>
          <a:p>
            <a:r>
              <a:rPr lang="en-GB" dirty="0" smtClean="0"/>
              <a:t>All of the music magazines that Bauer publish are local radio, which my magazine is not. </a:t>
            </a:r>
          </a:p>
          <a:p>
            <a:pPr marL="0" indent="0">
              <a:buNone/>
            </a:pPr>
            <a:r>
              <a:rPr lang="en-GB" dirty="0" smtClean="0"/>
              <a:t>So I would not be able to go with Bauer.</a:t>
            </a:r>
            <a:endParaRPr lang="en-GB" dirty="0"/>
          </a:p>
        </p:txBody>
      </p:sp>
    </p:spTree>
    <p:extLst>
      <p:ext uri="{BB962C8B-B14F-4D97-AF65-F5344CB8AC3E}">
        <p14:creationId xmlns:p14="http://schemas.microsoft.com/office/powerpoint/2010/main" val="277476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IPC Media</a:t>
            </a:r>
            <a:endParaRPr lang="en-GB" dirty="0"/>
          </a:p>
        </p:txBody>
      </p:sp>
      <p:pic>
        <p:nvPicPr>
          <p:cNvPr id="6" name="Content Placeholder 5"/>
          <p:cNvPicPr>
            <a:picLocks noGrp="1" noChangeAspect="1"/>
          </p:cNvPicPr>
          <p:nvPr>
            <p:ph sz="half" idx="1"/>
          </p:nvPr>
        </p:nvPicPr>
        <p:blipFill>
          <a:blip r:embed="rId2"/>
          <a:stretch>
            <a:fillRect/>
          </a:stretch>
        </p:blipFill>
        <p:spPr>
          <a:xfrm>
            <a:off x="1725922" y="3894727"/>
            <a:ext cx="2676525" cy="657225"/>
          </a:xfrm>
          <a:prstGeom prst="rect">
            <a:avLst/>
          </a:prstGeom>
        </p:spPr>
      </p:pic>
      <p:sp>
        <p:nvSpPr>
          <p:cNvPr id="4" name="Content Placeholder 3"/>
          <p:cNvSpPr>
            <a:spLocks noGrp="1"/>
          </p:cNvSpPr>
          <p:nvPr>
            <p:ph sz="half" idx="2"/>
          </p:nvPr>
        </p:nvSpPr>
        <p:spPr/>
        <p:txBody>
          <a:bodyPr/>
          <a:lstStyle/>
          <a:p>
            <a:r>
              <a:rPr lang="en-GB" dirty="0" smtClean="0"/>
              <a:t>The only two music magazines that IPC publish are NME and Uncut, which are both very popular and focused on rock. Which my magazine also happens to be focused on rock. My magazine would fit into their portfolio nicely</a:t>
            </a:r>
            <a:endParaRPr lang="en-GB" dirty="0"/>
          </a:p>
        </p:txBody>
      </p:sp>
      <p:pic>
        <p:nvPicPr>
          <p:cNvPr id="5" name="Picture 4"/>
          <p:cNvPicPr>
            <a:picLocks noChangeAspect="1"/>
          </p:cNvPicPr>
          <p:nvPr/>
        </p:nvPicPr>
        <p:blipFill>
          <a:blip r:embed="rId3"/>
          <a:stretch>
            <a:fillRect/>
          </a:stretch>
        </p:blipFill>
        <p:spPr>
          <a:xfrm>
            <a:off x="1768784" y="2521540"/>
            <a:ext cx="2609850" cy="1238250"/>
          </a:xfrm>
          <a:prstGeom prst="rect">
            <a:avLst/>
          </a:prstGeom>
        </p:spPr>
      </p:pic>
    </p:spTree>
    <p:extLst>
      <p:ext uri="{BB962C8B-B14F-4D97-AF65-F5344CB8AC3E}">
        <p14:creationId xmlns:p14="http://schemas.microsoft.com/office/powerpoint/2010/main" val="68103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Hearst</a:t>
            </a:r>
            <a:endParaRPr lang="en-GB" dirty="0"/>
          </a:p>
        </p:txBody>
      </p:sp>
      <p:pic>
        <p:nvPicPr>
          <p:cNvPr id="6" name="Content Placeholder 5"/>
          <p:cNvPicPr>
            <a:picLocks noGrp="1" noChangeAspect="1"/>
          </p:cNvPicPr>
          <p:nvPr>
            <p:ph sz="half" idx="1"/>
          </p:nvPr>
        </p:nvPicPr>
        <p:blipFill>
          <a:blip r:embed="rId2"/>
          <a:stretch>
            <a:fillRect/>
          </a:stretch>
        </p:blipFill>
        <p:spPr>
          <a:xfrm>
            <a:off x="838200" y="4232589"/>
            <a:ext cx="2682046" cy="1056123"/>
          </a:xfrm>
          <a:prstGeom prst="rect">
            <a:avLst/>
          </a:prstGeom>
        </p:spPr>
      </p:pic>
      <p:sp>
        <p:nvSpPr>
          <p:cNvPr id="4" name="Content Placeholder 3"/>
          <p:cNvSpPr>
            <a:spLocks noGrp="1"/>
          </p:cNvSpPr>
          <p:nvPr>
            <p:ph sz="half" idx="2"/>
          </p:nvPr>
        </p:nvSpPr>
        <p:spPr/>
        <p:txBody>
          <a:bodyPr/>
          <a:lstStyle/>
          <a:p>
            <a:r>
              <a:rPr lang="en-GB" dirty="0" smtClean="0"/>
              <a:t>All of their magazines are for women and they have no music magazines</a:t>
            </a:r>
          </a:p>
          <a:p>
            <a:pPr marL="0" indent="0">
              <a:buNone/>
            </a:pPr>
            <a:r>
              <a:rPr lang="en-GB" dirty="0" smtClean="0"/>
              <a:t>Mine would not fit into their portfolio and market, so they wouldn’t publish mine</a:t>
            </a:r>
            <a:endParaRPr lang="en-GB" dirty="0"/>
          </a:p>
        </p:txBody>
      </p:sp>
      <p:pic>
        <p:nvPicPr>
          <p:cNvPr id="5" name="Picture 4"/>
          <p:cNvPicPr>
            <a:picLocks noChangeAspect="1"/>
          </p:cNvPicPr>
          <p:nvPr/>
        </p:nvPicPr>
        <p:blipFill>
          <a:blip r:embed="rId3"/>
          <a:stretch>
            <a:fillRect/>
          </a:stretch>
        </p:blipFill>
        <p:spPr>
          <a:xfrm>
            <a:off x="838200" y="1825625"/>
            <a:ext cx="2682046" cy="2406964"/>
          </a:xfrm>
          <a:prstGeom prst="rect">
            <a:avLst/>
          </a:prstGeom>
        </p:spPr>
      </p:pic>
    </p:spTree>
    <p:extLst>
      <p:ext uri="{BB962C8B-B14F-4D97-AF65-F5344CB8AC3E}">
        <p14:creationId xmlns:p14="http://schemas.microsoft.com/office/powerpoint/2010/main" val="245476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Dennis</a:t>
            </a:r>
            <a:endParaRPr lang="en-GB" dirty="0"/>
          </a:p>
        </p:txBody>
      </p:sp>
      <p:pic>
        <p:nvPicPr>
          <p:cNvPr id="5" name="Content Placeholder 4"/>
          <p:cNvPicPr>
            <a:picLocks noGrp="1" noChangeAspect="1"/>
          </p:cNvPicPr>
          <p:nvPr>
            <p:ph sz="half" idx="1"/>
          </p:nvPr>
        </p:nvPicPr>
        <p:blipFill>
          <a:blip r:embed="rId2"/>
          <a:stretch>
            <a:fillRect/>
          </a:stretch>
        </p:blipFill>
        <p:spPr>
          <a:xfrm>
            <a:off x="838200" y="1825625"/>
            <a:ext cx="2256589" cy="1663511"/>
          </a:xfrm>
          <a:prstGeom prst="rect">
            <a:avLst/>
          </a:prstGeom>
        </p:spPr>
      </p:pic>
      <p:sp>
        <p:nvSpPr>
          <p:cNvPr id="4" name="Content Placeholder 3"/>
          <p:cNvSpPr>
            <a:spLocks noGrp="1"/>
          </p:cNvSpPr>
          <p:nvPr>
            <p:ph sz="half" idx="2"/>
          </p:nvPr>
        </p:nvSpPr>
        <p:spPr/>
        <p:txBody>
          <a:bodyPr/>
          <a:lstStyle/>
          <a:p>
            <a:r>
              <a:rPr lang="en-GB" dirty="0" smtClean="0"/>
              <a:t>They have three types of magazines they publish, car magazines, technology and lifestyle. They do not have many music magazines and I do not think they would publish mine</a:t>
            </a:r>
            <a:endParaRPr lang="en-GB" dirty="0"/>
          </a:p>
        </p:txBody>
      </p:sp>
      <p:pic>
        <p:nvPicPr>
          <p:cNvPr id="6" name="Picture 5"/>
          <p:cNvPicPr>
            <a:picLocks noChangeAspect="1"/>
          </p:cNvPicPr>
          <p:nvPr/>
        </p:nvPicPr>
        <p:blipFill>
          <a:blip r:embed="rId3"/>
          <a:stretch>
            <a:fillRect/>
          </a:stretch>
        </p:blipFill>
        <p:spPr>
          <a:xfrm>
            <a:off x="3094789" y="1825625"/>
            <a:ext cx="2220696" cy="3919720"/>
          </a:xfrm>
          <a:prstGeom prst="rect">
            <a:avLst/>
          </a:prstGeom>
        </p:spPr>
      </p:pic>
      <p:pic>
        <p:nvPicPr>
          <p:cNvPr id="7" name="Picture 6"/>
          <p:cNvPicPr>
            <a:picLocks noChangeAspect="1"/>
          </p:cNvPicPr>
          <p:nvPr/>
        </p:nvPicPr>
        <p:blipFill>
          <a:blip r:embed="rId4"/>
          <a:stretch>
            <a:fillRect/>
          </a:stretch>
        </p:blipFill>
        <p:spPr>
          <a:xfrm>
            <a:off x="882292" y="4051315"/>
            <a:ext cx="2212497" cy="2387550"/>
          </a:xfrm>
          <a:prstGeom prst="rect">
            <a:avLst/>
          </a:prstGeom>
        </p:spPr>
      </p:pic>
    </p:spTree>
    <p:extLst>
      <p:ext uri="{BB962C8B-B14F-4D97-AF65-F5344CB8AC3E}">
        <p14:creationId xmlns:p14="http://schemas.microsoft.com/office/powerpoint/2010/main" val="185898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Haymarket</a:t>
            </a:r>
            <a:endParaRPr lang="en-GB" dirty="0"/>
          </a:p>
        </p:txBody>
      </p:sp>
      <p:pic>
        <p:nvPicPr>
          <p:cNvPr id="5" name="Content Placeholder 4"/>
          <p:cNvPicPr>
            <a:picLocks noGrp="1" noChangeAspect="1"/>
          </p:cNvPicPr>
          <p:nvPr>
            <p:ph sz="half" idx="1"/>
          </p:nvPr>
        </p:nvPicPr>
        <p:blipFill>
          <a:blip r:embed="rId2"/>
          <a:stretch>
            <a:fillRect/>
          </a:stretch>
        </p:blipFill>
        <p:spPr>
          <a:xfrm>
            <a:off x="2324100" y="2062956"/>
            <a:ext cx="2209800" cy="3876675"/>
          </a:xfrm>
          <a:prstGeom prst="rect">
            <a:avLst/>
          </a:prstGeom>
        </p:spPr>
      </p:pic>
      <p:sp>
        <p:nvSpPr>
          <p:cNvPr id="4" name="Content Placeholder 3"/>
          <p:cNvSpPr>
            <a:spLocks noGrp="1"/>
          </p:cNvSpPr>
          <p:nvPr>
            <p:ph sz="half" idx="2"/>
          </p:nvPr>
        </p:nvSpPr>
        <p:spPr/>
        <p:txBody>
          <a:bodyPr/>
          <a:lstStyle/>
          <a:p>
            <a:r>
              <a:rPr lang="en-GB" dirty="0" smtClean="0"/>
              <a:t>They do not publish and music magazines but instead focus on cars and technology. Mine would not fit in and would not be published. </a:t>
            </a:r>
            <a:endParaRPr lang="en-GB" dirty="0"/>
          </a:p>
        </p:txBody>
      </p:sp>
    </p:spTree>
    <p:extLst>
      <p:ext uri="{BB962C8B-B14F-4D97-AF65-F5344CB8AC3E}">
        <p14:creationId xmlns:p14="http://schemas.microsoft.com/office/powerpoint/2010/main" val="380571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Imagine Publishing</a:t>
            </a:r>
            <a:endParaRPr lang="en-GB" dirty="0"/>
          </a:p>
        </p:txBody>
      </p:sp>
      <p:pic>
        <p:nvPicPr>
          <p:cNvPr id="5" name="Content Placeholder 4"/>
          <p:cNvPicPr>
            <a:picLocks noGrp="1" noChangeAspect="1"/>
          </p:cNvPicPr>
          <p:nvPr>
            <p:ph sz="half" idx="1"/>
          </p:nvPr>
        </p:nvPicPr>
        <p:blipFill>
          <a:blip r:embed="rId2"/>
          <a:stretch>
            <a:fillRect/>
          </a:stretch>
        </p:blipFill>
        <p:spPr>
          <a:xfrm>
            <a:off x="1771650" y="2201069"/>
            <a:ext cx="3314700" cy="3600450"/>
          </a:xfrm>
          <a:prstGeom prst="rect">
            <a:avLst/>
          </a:prstGeom>
        </p:spPr>
      </p:pic>
      <p:sp>
        <p:nvSpPr>
          <p:cNvPr id="4" name="Content Placeholder 3"/>
          <p:cNvSpPr>
            <a:spLocks noGrp="1"/>
          </p:cNvSpPr>
          <p:nvPr>
            <p:ph sz="half" idx="2"/>
          </p:nvPr>
        </p:nvSpPr>
        <p:spPr/>
        <p:txBody>
          <a:bodyPr/>
          <a:lstStyle/>
          <a:p>
            <a:r>
              <a:rPr lang="en-GB" dirty="0" smtClean="0"/>
              <a:t>They mostly publish magazines about technology and a few car magazines. They would most likely not publish mine. </a:t>
            </a:r>
            <a:endParaRPr lang="en-GB" dirty="0"/>
          </a:p>
        </p:txBody>
      </p:sp>
    </p:spTree>
    <p:extLst>
      <p:ext uri="{BB962C8B-B14F-4D97-AF65-F5344CB8AC3E}">
        <p14:creationId xmlns:p14="http://schemas.microsoft.com/office/powerpoint/2010/main" val="399886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Who would I go with?</a:t>
            </a:r>
            <a:endParaRPr lang="en-GB" dirty="0"/>
          </a:p>
        </p:txBody>
      </p:sp>
      <p:sp>
        <p:nvSpPr>
          <p:cNvPr id="3" name="Content Placeholder 2"/>
          <p:cNvSpPr>
            <a:spLocks noGrp="1"/>
          </p:cNvSpPr>
          <p:nvPr>
            <p:ph sz="half" idx="1"/>
          </p:nvPr>
        </p:nvSpPr>
        <p:spPr/>
        <p:txBody>
          <a:bodyPr/>
          <a:lstStyle/>
          <a:p>
            <a:r>
              <a:rPr lang="en-GB" dirty="0" smtClean="0"/>
              <a:t>IPC Media would most likely be the one out of this list to publish a magazine like mine.  </a:t>
            </a:r>
            <a:endParaRPr lang="en-GB" dirty="0"/>
          </a:p>
        </p:txBody>
      </p:sp>
      <p:pic>
        <p:nvPicPr>
          <p:cNvPr id="1028" name="Picture 4" descr="http://cached.imagescaler.hbpl.co.uk/resize/scaleWidth/445/?sUrl=http://offlinehbpl.hbpl.co.uk/news/OWM/83F00BF7-0F96-EB52-8CABE1404E74CD13.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29412" y="2643981"/>
            <a:ext cx="4067175"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39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214</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Question 3</vt:lpstr>
      <vt:lpstr>Bauer music brands</vt:lpstr>
      <vt:lpstr>IPC Media</vt:lpstr>
      <vt:lpstr>Hearst</vt:lpstr>
      <vt:lpstr>Dennis</vt:lpstr>
      <vt:lpstr>Haymarket</vt:lpstr>
      <vt:lpstr>Imagine Publishing</vt:lpstr>
      <vt:lpstr>Who would I go with?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3</dc:title>
  <dc:creator>Ernestas</dc:creator>
  <cp:lastModifiedBy>Ernestas</cp:lastModifiedBy>
  <cp:revision>3</cp:revision>
  <dcterms:created xsi:type="dcterms:W3CDTF">2014-04-02T19:56:23Z</dcterms:created>
  <dcterms:modified xsi:type="dcterms:W3CDTF">2014-04-02T20:12:13Z</dcterms:modified>
</cp:coreProperties>
</file>