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8" d="100"/>
          <a:sy n="118" d="100"/>
        </p:scale>
        <p:origin x="2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96F1D66-0672-40EB-BFDF-33032E9F26C9}" type="datetimeFigureOut">
              <a:rPr lang="en-GB" smtClean="0"/>
              <a:t>06/04/2014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23C78B-B876-483F-8514-B45A5EC986E8}" type="slidenum">
              <a:rPr lang="en-GB" smtClean="0"/>
              <a:t>‹#›</a:t>
            </a:fld>
            <a:endParaRPr lang="en-GB"/>
          </a:p>
        </p:txBody>
      </p:sp>
    </p:spTree>
    <p:extLst>
      <p:ext uri="{BB962C8B-B14F-4D97-AF65-F5344CB8AC3E}">
        <p14:creationId xmlns:p14="http://schemas.microsoft.com/office/powerpoint/2010/main" val="3456666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6F1D66-0672-40EB-BFDF-33032E9F26C9}" type="datetimeFigureOut">
              <a:rPr lang="en-GB" smtClean="0"/>
              <a:t>06/04/2014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23C78B-B876-483F-8514-B45A5EC986E8}" type="slidenum">
              <a:rPr lang="en-GB" smtClean="0"/>
              <a:t>‹#›</a:t>
            </a:fld>
            <a:endParaRPr lang="en-GB"/>
          </a:p>
        </p:txBody>
      </p:sp>
    </p:spTree>
    <p:extLst>
      <p:ext uri="{BB962C8B-B14F-4D97-AF65-F5344CB8AC3E}">
        <p14:creationId xmlns:p14="http://schemas.microsoft.com/office/powerpoint/2010/main" val="173926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6F1D66-0672-40EB-BFDF-33032E9F26C9}" type="datetimeFigureOut">
              <a:rPr lang="en-GB" smtClean="0"/>
              <a:t>06/04/2014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23C78B-B876-483F-8514-B45A5EC986E8}" type="slidenum">
              <a:rPr lang="en-GB" smtClean="0"/>
              <a:t>‹#›</a:t>
            </a:fld>
            <a:endParaRPr lang="en-GB"/>
          </a:p>
        </p:txBody>
      </p:sp>
    </p:spTree>
    <p:extLst>
      <p:ext uri="{BB962C8B-B14F-4D97-AF65-F5344CB8AC3E}">
        <p14:creationId xmlns:p14="http://schemas.microsoft.com/office/powerpoint/2010/main" val="1823105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6F1D66-0672-40EB-BFDF-33032E9F26C9}" type="datetimeFigureOut">
              <a:rPr lang="en-GB" smtClean="0"/>
              <a:t>06/04/2014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23C78B-B876-483F-8514-B45A5EC986E8}" type="slidenum">
              <a:rPr lang="en-GB" smtClean="0"/>
              <a:t>‹#›</a:t>
            </a:fld>
            <a:endParaRPr lang="en-GB"/>
          </a:p>
        </p:txBody>
      </p:sp>
    </p:spTree>
    <p:extLst>
      <p:ext uri="{BB962C8B-B14F-4D97-AF65-F5344CB8AC3E}">
        <p14:creationId xmlns:p14="http://schemas.microsoft.com/office/powerpoint/2010/main" val="3986085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6F1D66-0672-40EB-BFDF-33032E9F26C9}" type="datetimeFigureOut">
              <a:rPr lang="en-GB" smtClean="0"/>
              <a:t>06/04/2014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23C78B-B876-483F-8514-B45A5EC986E8}" type="slidenum">
              <a:rPr lang="en-GB" smtClean="0"/>
              <a:t>‹#›</a:t>
            </a:fld>
            <a:endParaRPr lang="en-GB"/>
          </a:p>
        </p:txBody>
      </p:sp>
    </p:spTree>
    <p:extLst>
      <p:ext uri="{BB962C8B-B14F-4D97-AF65-F5344CB8AC3E}">
        <p14:creationId xmlns:p14="http://schemas.microsoft.com/office/powerpoint/2010/main" val="1175326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96F1D66-0672-40EB-BFDF-33032E9F26C9}" type="datetimeFigureOut">
              <a:rPr lang="en-GB" smtClean="0"/>
              <a:t>06/04/2014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23C78B-B876-483F-8514-B45A5EC986E8}" type="slidenum">
              <a:rPr lang="en-GB" smtClean="0"/>
              <a:t>‹#›</a:t>
            </a:fld>
            <a:endParaRPr lang="en-GB"/>
          </a:p>
        </p:txBody>
      </p:sp>
    </p:spTree>
    <p:extLst>
      <p:ext uri="{BB962C8B-B14F-4D97-AF65-F5344CB8AC3E}">
        <p14:creationId xmlns:p14="http://schemas.microsoft.com/office/powerpoint/2010/main" val="4104281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96F1D66-0672-40EB-BFDF-33032E9F26C9}" type="datetimeFigureOut">
              <a:rPr lang="en-GB" smtClean="0"/>
              <a:t>06/04/2014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23C78B-B876-483F-8514-B45A5EC986E8}" type="slidenum">
              <a:rPr lang="en-GB" smtClean="0"/>
              <a:t>‹#›</a:t>
            </a:fld>
            <a:endParaRPr lang="en-GB"/>
          </a:p>
        </p:txBody>
      </p:sp>
    </p:spTree>
    <p:extLst>
      <p:ext uri="{BB962C8B-B14F-4D97-AF65-F5344CB8AC3E}">
        <p14:creationId xmlns:p14="http://schemas.microsoft.com/office/powerpoint/2010/main" val="82734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96F1D66-0672-40EB-BFDF-33032E9F26C9}" type="datetimeFigureOut">
              <a:rPr lang="en-GB" smtClean="0"/>
              <a:t>06/04/2014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23C78B-B876-483F-8514-B45A5EC986E8}" type="slidenum">
              <a:rPr lang="en-GB" smtClean="0"/>
              <a:t>‹#›</a:t>
            </a:fld>
            <a:endParaRPr lang="en-GB"/>
          </a:p>
        </p:txBody>
      </p:sp>
    </p:spTree>
    <p:extLst>
      <p:ext uri="{BB962C8B-B14F-4D97-AF65-F5344CB8AC3E}">
        <p14:creationId xmlns:p14="http://schemas.microsoft.com/office/powerpoint/2010/main" val="4147894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6F1D66-0672-40EB-BFDF-33032E9F26C9}" type="datetimeFigureOut">
              <a:rPr lang="en-GB" smtClean="0"/>
              <a:t>06/04/2014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23C78B-B876-483F-8514-B45A5EC986E8}" type="slidenum">
              <a:rPr lang="en-GB" smtClean="0"/>
              <a:t>‹#›</a:t>
            </a:fld>
            <a:endParaRPr lang="en-GB"/>
          </a:p>
        </p:txBody>
      </p:sp>
    </p:spTree>
    <p:extLst>
      <p:ext uri="{BB962C8B-B14F-4D97-AF65-F5344CB8AC3E}">
        <p14:creationId xmlns:p14="http://schemas.microsoft.com/office/powerpoint/2010/main" val="867225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6F1D66-0672-40EB-BFDF-33032E9F26C9}" type="datetimeFigureOut">
              <a:rPr lang="en-GB" smtClean="0"/>
              <a:t>06/04/2014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23C78B-B876-483F-8514-B45A5EC986E8}" type="slidenum">
              <a:rPr lang="en-GB" smtClean="0"/>
              <a:t>‹#›</a:t>
            </a:fld>
            <a:endParaRPr lang="en-GB"/>
          </a:p>
        </p:txBody>
      </p:sp>
    </p:spTree>
    <p:extLst>
      <p:ext uri="{BB962C8B-B14F-4D97-AF65-F5344CB8AC3E}">
        <p14:creationId xmlns:p14="http://schemas.microsoft.com/office/powerpoint/2010/main" val="1733071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6F1D66-0672-40EB-BFDF-33032E9F26C9}" type="datetimeFigureOut">
              <a:rPr lang="en-GB" smtClean="0"/>
              <a:t>06/04/2014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23C78B-B876-483F-8514-B45A5EC986E8}" type="slidenum">
              <a:rPr lang="en-GB" smtClean="0"/>
              <a:t>‹#›</a:t>
            </a:fld>
            <a:endParaRPr lang="en-GB"/>
          </a:p>
        </p:txBody>
      </p:sp>
    </p:spTree>
    <p:extLst>
      <p:ext uri="{BB962C8B-B14F-4D97-AF65-F5344CB8AC3E}">
        <p14:creationId xmlns:p14="http://schemas.microsoft.com/office/powerpoint/2010/main" val="4095586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6F1D66-0672-40EB-BFDF-33032E9F26C9}" type="datetimeFigureOut">
              <a:rPr lang="en-GB" smtClean="0"/>
              <a:t>06/04/2014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23C78B-B876-483F-8514-B45A5EC986E8}" type="slidenum">
              <a:rPr lang="en-GB" smtClean="0"/>
              <a:t>‹#›</a:t>
            </a:fld>
            <a:endParaRPr lang="en-GB"/>
          </a:p>
        </p:txBody>
      </p:sp>
    </p:spTree>
    <p:extLst>
      <p:ext uri="{BB962C8B-B14F-4D97-AF65-F5344CB8AC3E}">
        <p14:creationId xmlns:p14="http://schemas.microsoft.com/office/powerpoint/2010/main" val="3133857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Question 5</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907496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I attracted my audience</a:t>
            </a:r>
            <a:endParaRPr lang="en-GB" dirty="0"/>
          </a:p>
        </p:txBody>
      </p:sp>
      <p:sp>
        <p:nvSpPr>
          <p:cNvPr id="3" name="Content Placeholder 2"/>
          <p:cNvSpPr>
            <a:spLocks noGrp="1"/>
          </p:cNvSpPr>
          <p:nvPr>
            <p:ph idx="1"/>
          </p:nvPr>
        </p:nvSpPr>
        <p:spPr>
          <a:xfrm>
            <a:off x="838200" y="1825625"/>
            <a:ext cx="5238919" cy="4351338"/>
          </a:xfrm>
        </p:spPr>
        <p:txBody>
          <a:bodyPr/>
          <a:lstStyle/>
          <a:p>
            <a:r>
              <a:rPr lang="en-GB" dirty="0" smtClean="0"/>
              <a:t>The front cover is mostly responsible for attracting readers </a:t>
            </a:r>
          </a:p>
          <a:p>
            <a:endParaRPr lang="en-GB" dirty="0"/>
          </a:p>
          <a:p>
            <a:r>
              <a:rPr lang="en-GB" dirty="0" smtClean="0"/>
              <a:t>By saying it is a new magazine that would interest people into buying it and seeing if it’s any good. </a:t>
            </a:r>
          </a:p>
          <a:p>
            <a:r>
              <a:rPr lang="en-GB" dirty="0" smtClean="0"/>
              <a:t>I made it look dark and mysterious. That could attract readers. </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80015" y="725755"/>
            <a:ext cx="3673785" cy="5196628"/>
          </a:xfrm>
          <a:prstGeom prst="rect">
            <a:avLst/>
          </a:prstGeom>
        </p:spPr>
      </p:pic>
    </p:spTree>
    <p:extLst>
      <p:ext uri="{BB962C8B-B14F-4D97-AF65-F5344CB8AC3E}">
        <p14:creationId xmlns:p14="http://schemas.microsoft.com/office/powerpoint/2010/main" val="4081215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I addressed my audience</a:t>
            </a:r>
            <a:endParaRPr lang="en-GB" dirty="0"/>
          </a:p>
        </p:txBody>
      </p:sp>
      <p:sp>
        <p:nvSpPr>
          <p:cNvPr id="3" name="Content Placeholder 2"/>
          <p:cNvSpPr>
            <a:spLocks noGrp="1"/>
          </p:cNvSpPr>
          <p:nvPr>
            <p:ph idx="1"/>
          </p:nvPr>
        </p:nvSpPr>
        <p:spPr>
          <a:xfrm>
            <a:off x="838200" y="1825625"/>
            <a:ext cx="5028526" cy="4351338"/>
          </a:xfrm>
        </p:spPr>
        <p:txBody>
          <a:bodyPr/>
          <a:lstStyle/>
          <a:p>
            <a:r>
              <a:rPr lang="en-GB" dirty="0" smtClean="0"/>
              <a:t>The “hello everyone” which addresses first time readers, which would be everyone as it is a new magazine.</a:t>
            </a:r>
          </a:p>
          <a:p>
            <a:r>
              <a:rPr lang="en-GB" dirty="0" smtClean="0"/>
              <a:t>That article would have a personal message from the writer to the readers. </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30654" y="801110"/>
            <a:ext cx="3623146" cy="5124999"/>
          </a:xfrm>
          <a:prstGeom prst="rect">
            <a:avLst/>
          </a:prstGeom>
        </p:spPr>
      </p:pic>
    </p:spTree>
    <p:extLst>
      <p:ext uri="{BB962C8B-B14F-4D97-AF65-F5344CB8AC3E}">
        <p14:creationId xmlns:p14="http://schemas.microsoft.com/office/powerpoint/2010/main" val="2382938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Audience feedback</a:t>
            </a:r>
            <a:endParaRPr lang="en-GB" dirty="0"/>
          </a:p>
        </p:txBody>
      </p:sp>
      <p:sp>
        <p:nvSpPr>
          <p:cNvPr id="3" name="Content Placeholder 2"/>
          <p:cNvSpPr>
            <a:spLocks noGrp="1"/>
          </p:cNvSpPr>
          <p:nvPr>
            <p:ph idx="1"/>
          </p:nvPr>
        </p:nvSpPr>
        <p:spPr/>
        <p:txBody>
          <a:bodyPr/>
          <a:lstStyle/>
          <a:p>
            <a:r>
              <a:rPr lang="en-GB" dirty="0" smtClean="0"/>
              <a:t>Having shown people the magazine and the inclusion of a “meet the team” segment most of them said that they feel that it is something they would read as it would feel as if the writers cared about people who buy the magazine. I had suggestions that a message from the writers </a:t>
            </a:r>
            <a:r>
              <a:rPr lang="en-GB" smtClean="0"/>
              <a:t>every issue </a:t>
            </a:r>
            <a:r>
              <a:rPr lang="en-GB" dirty="0" smtClean="0"/>
              <a:t>would be a </a:t>
            </a:r>
            <a:r>
              <a:rPr lang="en-GB" smtClean="0"/>
              <a:t>good idea.</a:t>
            </a:r>
            <a:endParaRPr lang="en-GB" dirty="0"/>
          </a:p>
        </p:txBody>
      </p:sp>
    </p:spTree>
    <p:extLst>
      <p:ext uri="{BB962C8B-B14F-4D97-AF65-F5344CB8AC3E}">
        <p14:creationId xmlns:p14="http://schemas.microsoft.com/office/powerpoint/2010/main" val="2444098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TotalTime>
  <Words>156</Words>
  <Application>Microsoft Office PowerPoint</Application>
  <PresentationFormat>Widescreen</PresentationFormat>
  <Paragraphs>11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Question 5</vt:lpstr>
      <vt:lpstr>How I attracted my audience</vt:lpstr>
      <vt:lpstr>How I addressed my audience</vt:lpstr>
      <vt:lpstr>Audience feedback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 5</dc:title>
  <dc:creator>Ernestas</dc:creator>
  <cp:lastModifiedBy>Ernestas</cp:lastModifiedBy>
  <cp:revision>5</cp:revision>
  <dcterms:created xsi:type="dcterms:W3CDTF">2014-04-06T11:22:47Z</dcterms:created>
  <dcterms:modified xsi:type="dcterms:W3CDTF">2014-04-06T14:51:49Z</dcterms:modified>
</cp:coreProperties>
</file>